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303" r:id="rId4"/>
    <p:sldId id="305" r:id="rId5"/>
    <p:sldId id="259" r:id="rId6"/>
    <p:sldId id="273" r:id="rId7"/>
    <p:sldId id="293" r:id="rId8"/>
    <p:sldId id="298" r:id="rId9"/>
  </p:sldIdLst>
  <p:sldSz cx="18288000" cy="10287000"/>
  <p:notesSz cx="6858000" cy="9144000"/>
  <p:embeddedFontLst>
    <p:embeddedFont>
      <p:font typeface="Aptos Black" panose="020B0004020202020204" pitchFamily="34" charset="0"/>
      <p:bold r:id="rId11"/>
      <p:boldItalic r:id="rId12"/>
    </p:embeddedFont>
    <p:embeddedFont>
      <p:font typeface="Aptos ExtraBold" panose="020B0004020202020204" pitchFamily="34" charset="0"/>
      <p:bold r:id="rId13"/>
      <p:boldItalic r:id="rId14"/>
    </p:embeddedFont>
    <p:embeddedFont>
      <p:font typeface="Muli Heavy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FE"/>
    <a:srgbClr val="168384"/>
    <a:srgbClr val="FFFFFF"/>
    <a:srgbClr val="EFF2FC"/>
    <a:srgbClr val="0196AF"/>
    <a:srgbClr val="9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158" autoAdjust="0"/>
  </p:normalViewPr>
  <p:slideViewPr>
    <p:cSldViewPr>
      <p:cViewPr varScale="1">
        <p:scale>
          <a:sx n="68" d="100"/>
          <a:sy n="68" d="100"/>
        </p:scale>
        <p:origin x="108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E091D-C01B-49AA-810A-888D2CB952B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E03E2F3-498F-4AC4-B3A2-26BA8560F017}">
      <dgm:prSet custT="1"/>
      <dgm:spPr/>
      <dgm:t>
        <a:bodyPr/>
        <a:lstStyle/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2.fáza</a:t>
          </a:r>
        </a:p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  Identifikácia chýbajúcich procesov</a:t>
          </a:r>
        </a:p>
      </dgm:t>
    </dgm:pt>
    <dgm:pt modelId="{55BA2646-5589-4261-A7CB-D78DBEE51FD2}" type="parTrans" cxnId="{CA2126BC-3F62-4A80-8CDE-4E0DF7690DC2}">
      <dgm:prSet/>
      <dgm:spPr/>
      <dgm:t>
        <a:bodyPr/>
        <a:lstStyle/>
        <a:p>
          <a:endParaRPr lang="sk-SK"/>
        </a:p>
      </dgm:t>
    </dgm:pt>
    <dgm:pt modelId="{C067D0AF-FE41-483D-8AED-AE7C42F5DE97}" type="sibTrans" cxnId="{CA2126BC-3F62-4A80-8CDE-4E0DF7690DC2}">
      <dgm:prSet/>
      <dgm:spPr/>
      <dgm:t>
        <a:bodyPr/>
        <a:lstStyle/>
        <a:p>
          <a:endParaRPr lang="sk-SK"/>
        </a:p>
      </dgm:t>
    </dgm:pt>
    <dgm:pt modelId="{B7E62D63-3F6D-4499-AC01-7ABF7244DAA2}">
      <dgm:prSet custT="1"/>
      <dgm:spPr>
        <a:noFill/>
        <a:ln>
          <a:noFill/>
        </a:ln>
        <a:effectLst/>
      </dgm:spPr>
      <dgm:t>
        <a:bodyPr spcFirstLastPara="0" vert="horz" wrap="square" lIns="113792" tIns="113792" rIns="113792" bIns="113792" numCol="1" spcCol="1270" anchor="b" anchorCtr="0"/>
        <a:lstStyle/>
        <a:p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3.fáza</a:t>
          </a:r>
        </a:p>
        <a:p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Identifikácia kritických miest</a:t>
          </a:r>
          <a:endParaRPr lang="en-US" sz="2000" kern="1200" dirty="0">
            <a:solidFill>
              <a:schemeClr val="bg1"/>
            </a:solidFill>
            <a:latin typeface="Aptos Display" panose="020B0004020202020204" pitchFamily="34" charset="0"/>
          </a:endParaRPr>
        </a:p>
      </dgm:t>
    </dgm:pt>
    <dgm:pt modelId="{245CCBB4-8299-4F5F-AE2D-70A60A2B2875}" type="parTrans" cxnId="{506CCB80-51F7-487E-8BD9-8946D0B45E15}">
      <dgm:prSet/>
      <dgm:spPr/>
      <dgm:t>
        <a:bodyPr/>
        <a:lstStyle/>
        <a:p>
          <a:endParaRPr lang="sk-SK"/>
        </a:p>
      </dgm:t>
    </dgm:pt>
    <dgm:pt modelId="{634D11E8-9E26-4864-92F8-ABF96C5CC3AA}" type="sibTrans" cxnId="{506CCB80-51F7-487E-8BD9-8946D0B45E15}">
      <dgm:prSet/>
      <dgm:spPr/>
      <dgm:t>
        <a:bodyPr/>
        <a:lstStyle/>
        <a:p>
          <a:endParaRPr lang="sk-SK"/>
        </a:p>
      </dgm:t>
    </dgm:pt>
    <dgm:pt modelId="{CB57A313-41DD-4C8C-9DB7-613A5FBEAB23}">
      <dgm:prSet custT="1"/>
      <dgm:spPr/>
      <dgm:t>
        <a:bodyPr/>
        <a:lstStyle/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4. fáza</a:t>
          </a:r>
        </a:p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Doplnenie častí riadenej dokumentácie a systému manažérstva kvality</a:t>
          </a:r>
          <a:endParaRPr lang="en-US" sz="2000" dirty="0">
            <a:solidFill>
              <a:schemeClr val="bg1"/>
            </a:solidFill>
            <a:latin typeface="Aptos Display" panose="020B0004020202020204" pitchFamily="34" charset="0"/>
          </a:endParaRPr>
        </a:p>
      </dgm:t>
    </dgm:pt>
    <dgm:pt modelId="{688450E0-3891-4BE4-88BB-B176803FC82D}" type="parTrans" cxnId="{9B8BDD51-0C9A-42AC-B4D5-BC3901CCCD36}">
      <dgm:prSet/>
      <dgm:spPr/>
      <dgm:t>
        <a:bodyPr/>
        <a:lstStyle/>
        <a:p>
          <a:endParaRPr lang="sk-SK"/>
        </a:p>
      </dgm:t>
    </dgm:pt>
    <dgm:pt modelId="{B643BB6B-D85C-4920-879B-3B9C1E6BAF84}" type="sibTrans" cxnId="{9B8BDD51-0C9A-42AC-B4D5-BC3901CCCD36}">
      <dgm:prSet/>
      <dgm:spPr/>
      <dgm:t>
        <a:bodyPr/>
        <a:lstStyle/>
        <a:p>
          <a:endParaRPr lang="sk-SK"/>
        </a:p>
      </dgm:t>
    </dgm:pt>
    <dgm:pt modelId="{FCD1FE60-3D3F-4CA5-B612-392E362625D1}">
      <dgm:prSet custT="1"/>
      <dgm:spPr/>
      <dgm:t>
        <a:bodyPr/>
        <a:lstStyle/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5.Fáza</a:t>
          </a:r>
        </a:p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 časové parametre procesov</a:t>
          </a:r>
        </a:p>
      </dgm:t>
    </dgm:pt>
    <dgm:pt modelId="{40E9E551-ADB0-4E04-862E-6935EF1C1CE2}" type="parTrans" cxnId="{43B89EFC-D41E-4195-8192-D0DB0303DAD6}">
      <dgm:prSet/>
      <dgm:spPr/>
      <dgm:t>
        <a:bodyPr/>
        <a:lstStyle/>
        <a:p>
          <a:endParaRPr lang="sk-SK"/>
        </a:p>
      </dgm:t>
    </dgm:pt>
    <dgm:pt modelId="{D0D91B61-CAA9-41CE-A165-CA8D23B01E4C}" type="sibTrans" cxnId="{43B89EFC-D41E-4195-8192-D0DB0303DAD6}">
      <dgm:prSet/>
      <dgm:spPr/>
      <dgm:t>
        <a:bodyPr/>
        <a:lstStyle/>
        <a:p>
          <a:endParaRPr lang="sk-SK"/>
        </a:p>
      </dgm:t>
    </dgm:pt>
    <dgm:pt modelId="{470E48D6-ED56-4E8E-BD95-EDD6881724E8}">
      <dgm:prSet custT="1"/>
      <dgm:spPr/>
      <dgm:t>
        <a:bodyPr/>
        <a:lstStyle/>
        <a:p>
          <a:r>
            <a:rPr lang="sk-SK" sz="2000">
              <a:solidFill>
                <a:schemeClr val="bg1"/>
              </a:solidFill>
              <a:latin typeface="Aptos Display" panose="020B0004020202020204" pitchFamily="34" charset="0"/>
            </a:rPr>
            <a:t>6</a:t>
          </a:r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.Fáza</a:t>
          </a:r>
        </a:p>
        <a:p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Audit štandardu ISO</a:t>
          </a:r>
        </a:p>
      </dgm:t>
    </dgm:pt>
    <dgm:pt modelId="{CD333AB8-C6F6-4DD5-99A4-946FCBCE4638}" type="parTrans" cxnId="{E2B9E669-8F3C-419B-953B-58CEF1520DB7}">
      <dgm:prSet/>
      <dgm:spPr/>
      <dgm:t>
        <a:bodyPr/>
        <a:lstStyle/>
        <a:p>
          <a:endParaRPr lang="sk-SK"/>
        </a:p>
      </dgm:t>
    </dgm:pt>
    <dgm:pt modelId="{D905552C-D224-4FCE-A864-E19336F69760}" type="sibTrans" cxnId="{E2B9E669-8F3C-419B-953B-58CEF1520DB7}">
      <dgm:prSet/>
      <dgm:spPr/>
      <dgm:t>
        <a:bodyPr/>
        <a:lstStyle/>
        <a:p>
          <a:endParaRPr lang="sk-SK"/>
        </a:p>
      </dgm:t>
    </dgm:pt>
    <dgm:pt modelId="{BE86999B-26B9-40CD-9FCB-862FA434BFD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1.fáza</a:t>
          </a:r>
        </a:p>
        <a:p>
          <a:pPr>
            <a:buFont typeface="Arial" panose="020B0604020202020204" pitchFamily="34" charset="0"/>
            <a:buChar char="•"/>
          </a:pPr>
          <a:r>
            <a:rPr lang="sk-SK" sz="2000" dirty="0">
              <a:solidFill>
                <a:schemeClr val="bg1"/>
              </a:solidFill>
              <a:latin typeface="Aptos Display" panose="020B0004020202020204" pitchFamily="34" charset="0"/>
            </a:rPr>
            <a:t>Mapovanie procesov v rámci jednotlivých sekcii</a:t>
          </a:r>
        </a:p>
      </dgm:t>
    </dgm:pt>
    <dgm:pt modelId="{07B796E7-5AEE-4146-969D-8A080B87BD59}" type="parTrans" cxnId="{7569E949-585B-4FDA-B13F-3BD7291566BA}">
      <dgm:prSet/>
      <dgm:spPr/>
      <dgm:t>
        <a:bodyPr/>
        <a:lstStyle/>
        <a:p>
          <a:endParaRPr lang="sk-SK"/>
        </a:p>
      </dgm:t>
    </dgm:pt>
    <dgm:pt modelId="{E2280B5D-9C5A-4508-8F80-3B0E61080EA9}" type="sibTrans" cxnId="{7569E949-585B-4FDA-B13F-3BD7291566BA}">
      <dgm:prSet/>
      <dgm:spPr/>
      <dgm:t>
        <a:bodyPr/>
        <a:lstStyle/>
        <a:p>
          <a:endParaRPr lang="sk-SK"/>
        </a:p>
      </dgm:t>
    </dgm:pt>
    <dgm:pt modelId="{C847F900-5D85-4101-AEF9-C6890FC8A622}" type="pres">
      <dgm:prSet presAssocID="{FFAE091D-C01B-49AA-810A-888D2CB952BD}" presName="Name0" presStyleCnt="0">
        <dgm:presLayoutVars>
          <dgm:dir/>
          <dgm:resizeHandles val="exact"/>
        </dgm:presLayoutVars>
      </dgm:prSet>
      <dgm:spPr/>
    </dgm:pt>
    <dgm:pt modelId="{7AC82269-4723-4943-8AC7-8C538AF57E70}" type="pres">
      <dgm:prSet presAssocID="{FFAE091D-C01B-49AA-810A-888D2CB952BD}" presName="arrow" presStyleLbl="bgShp" presStyleIdx="0" presStyleCnt="1" custScaleX="94351" custScaleY="74566" custLinFactNeighborX="-5230" custLinFactNeighborY="0"/>
      <dgm:spPr>
        <a:solidFill>
          <a:srgbClr val="FFFFFF"/>
        </a:solidFill>
      </dgm:spPr>
    </dgm:pt>
    <dgm:pt modelId="{976DC7DA-3024-407F-A8A7-D8C502B4A72C}" type="pres">
      <dgm:prSet presAssocID="{FFAE091D-C01B-49AA-810A-888D2CB952BD}" presName="points" presStyleCnt="0"/>
      <dgm:spPr/>
    </dgm:pt>
    <dgm:pt modelId="{C619694B-868B-40E7-AC90-407D997201FA}" type="pres">
      <dgm:prSet presAssocID="{BE86999B-26B9-40CD-9FCB-862FA434BFDB}" presName="compositeA" presStyleCnt="0"/>
      <dgm:spPr/>
    </dgm:pt>
    <dgm:pt modelId="{BB231512-EA90-4CBF-8DBC-371E1799A64A}" type="pres">
      <dgm:prSet presAssocID="{BE86999B-26B9-40CD-9FCB-862FA434BFDB}" presName="textA" presStyleLbl="revTx" presStyleIdx="0" presStyleCnt="6" custScaleX="158585">
        <dgm:presLayoutVars>
          <dgm:bulletEnabled val="1"/>
        </dgm:presLayoutVars>
      </dgm:prSet>
      <dgm:spPr/>
    </dgm:pt>
    <dgm:pt modelId="{8E04E75F-F7C1-4DAC-A6CE-D2D9E027D8C9}" type="pres">
      <dgm:prSet presAssocID="{BE86999B-26B9-40CD-9FCB-862FA434BFDB}" presName="circleA" presStyleLbl="node1" presStyleIdx="0" presStyleCnt="6"/>
      <dgm:spPr>
        <a:solidFill>
          <a:schemeClr val="bg1"/>
        </a:solidFill>
      </dgm:spPr>
    </dgm:pt>
    <dgm:pt modelId="{79E51D52-5228-4E6D-9318-FE134F58D6A3}" type="pres">
      <dgm:prSet presAssocID="{BE86999B-26B9-40CD-9FCB-862FA434BFDB}" presName="spaceA" presStyleCnt="0"/>
      <dgm:spPr/>
    </dgm:pt>
    <dgm:pt modelId="{D7D76AC1-D891-4898-BCCA-3356C3B6CE4E}" type="pres">
      <dgm:prSet presAssocID="{E2280B5D-9C5A-4508-8F80-3B0E61080EA9}" presName="space" presStyleCnt="0"/>
      <dgm:spPr/>
    </dgm:pt>
    <dgm:pt modelId="{5394082D-CE6E-47DA-85B1-E1DE98896C1A}" type="pres">
      <dgm:prSet presAssocID="{7E03E2F3-498F-4AC4-B3A2-26BA8560F017}" presName="compositeB" presStyleCnt="0"/>
      <dgm:spPr/>
    </dgm:pt>
    <dgm:pt modelId="{1072938E-D69A-447A-A22B-BC6D792AA0CC}" type="pres">
      <dgm:prSet presAssocID="{7E03E2F3-498F-4AC4-B3A2-26BA8560F017}" presName="textB" presStyleLbl="revTx" presStyleIdx="1" presStyleCnt="6">
        <dgm:presLayoutVars>
          <dgm:bulletEnabled val="1"/>
        </dgm:presLayoutVars>
      </dgm:prSet>
      <dgm:spPr/>
    </dgm:pt>
    <dgm:pt modelId="{6C41DF26-5696-4A14-8C4F-378D8DF75CF1}" type="pres">
      <dgm:prSet presAssocID="{7E03E2F3-498F-4AC4-B3A2-26BA8560F017}" presName="circleB" presStyleLbl="node1" presStyleIdx="1" presStyleCnt="6"/>
      <dgm:spPr>
        <a:solidFill>
          <a:schemeClr val="bg1"/>
        </a:solidFill>
      </dgm:spPr>
    </dgm:pt>
    <dgm:pt modelId="{349FF885-9D1B-4B46-9D9A-71F033A143AE}" type="pres">
      <dgm:prSet presAssocID="{7E03E2F3-498F-4AC4-B3A2-26BA8560F017}" presName="spaceB" presStyleCnt="0"/>
      <dgm:spPr/>
    </dgm:pt>
    <dgm:pt modelId="{7221A5A4-B5E6-4601-A4E9-C1B2DC6EDAF7}" type="pres">
      <dgm:prSet presAssocID="{C067D0AF-FE41-483D-8AED-AE7C42F5DE97}" presName="space" presStyleCnt="0"/>
      <dgm:spPr/>
    </dgm:pt>
    <dgm:pt modelId="{B6BF00AC-EF40-4F87-97C0-B7360EC3FF64}" type="pres">
      <dgm:prSet presAssocID="{B7E62D63-3F6D-4499-AC01-7ABF7244DAA2}" presName="compositeA" presStyleCnt="0"/>
      <dgm:spPr/>
    </dgm:pt>
    <dgm:pt modelId="{AA79DDD0-1966-44CD-8038-3CEBCAF24C16}" type="pres">
      <dgm:prSet presAssocID="{B7E62D63-3F6D-4499-AC01-7ABF7244DAA2}" presName="textA" presStyleLbl="revTx" presStyleIdx="2" presStyleCnt="6">
        <dgm:presLayoutVars>
          <dgm:bulletEnabled val="1"/>
        </dgm:presLayoutVars>
      </dgm:prSet>
      <dgm:spPr/>
    </dgm:pt>
    <dgm:pt modelId="{4499B0B5-6DA1-433D-8B60-8C46C67A0602}" type="pres">
      <dgm:prSet presAssocID="{B7E62D63-3F6D-4499-AC01-7ABF7244DAA2}" presName="circleA" presStyleLbl="node1" presStyleIdx="2" presStyleCnt="6"/>
      <dgm:spPr>
        <a:solidFill>
          <a:schemeClr val="bg1"/>
        </a:solidFill>
      </dgm:spPr>
    </dgm:pt>
    <dgm:pt modelId="{EAA3DD80-0F42-4102-BA7E-57D99A6E500F}" type="pres">
      <dgm:prSet presAssocID="{B7E62D63-3F6D-4499-AC01-7ABF7244DAA2}" presName="spaceA" presStyleCnt="0"/>
      <dgm:spPr/>
    </dgm:pt>
    <dgm:pt modelId="{03AC3F28-46AF-4429-821C-CB6BA0EFA5F2}" type="pres">
      <dgm:prSet presAssocID="{634D11E8-9E26-4864-92F8-ABF96C5CC3AA}" presName="space" presStyleCnt="0"/>
      <dgm:spPr/>
    </dgm:pt>
    <dgm:pt modelId="{3E338109-CD54-4255-9050-1A2F215CC08B}" type="pres">
      <dgm:prSet presAssocID="{CB57A313-41DD-4C8C-9DB7-613A5FBEAB23}" presName="compositeB" presStyleCnt="0"/>
      <dgm:spPr/>
    </dgm:pt>
    <dgm:pt modelId="{9262F44E-D6A8-4F45-B3BB-F8E84F4D4893}" type="pres">
      <dgm:prSet presAssocID="{CB57A313-41DD-4C8C-9DB7-613A5FBEAB23}" presName="textB" presStyleLbl="revTx" presStyleIdx="3" presStyleCnt="6">
        <dgm:presLayoutVars>
          <dgm:bulletEnabled val="1"/>
        </dgm:presLayoutVars>
      </dgm:prSet>
      <dgm:spPr/>
    </dgm:pt>
    <dgm:pt modelId="{BAC76878-F564-4036-AC1D-6E87FD16ECCE}" type="pres">
      <dgm:prSet presAssocID="{CB57A313-41DD-4C8C-9DB7-613A5FBEAB23}" presName="circleB" presStyleLbl="node1" presStyleIdx="3" presStyleCnt="6"/>
      <dgm:spPr>
        <a:solidFill>
          <a:schemeClr val="bg1"/>
        </a:solidFill>
      </dgm:spPr>
    </dgm:pt>
    <dgm:pt modelId="{15128D6F-5CB5-46C9-91A4-6F95CCDC324D}" type="pres">
      <dgm:prSet presAssocID="{CB57A313-41DD-4C8C-9DB7-613A5FBEAB23}" presName="spaceB" presStyleCnt="0"/>
      <dgm:spPr/>
    </dgm:pt>
    <dgm:pt modelId="{489AAA24-3C02-4B45-B0BF-3FAD989B4396}" type="pres">
      <dgm:prSet presAssocID="{B643BB6B-D85C-4920-879B-3B9C1E6BAF84}" presName="space" presStyleCnt="0"/>
      <dgm:spPr/>
    </dgm:pt>
    <dgm:pt modelId="{F0542C34-DED2-4EAB-8657-5A5B611A5BDC}" type="pres">
      <dgm:prSet presAssocID="{FCD1FE60-3D3F-4CA5-B612-392E362625D1}" presName="compositeA" presStyleCnt="0"/>
      <dgm:spPr/>
    </dgm:pt>
    <dgm:pt modelId="{C94973F1-CC48-40B4-B349-9A9C571DBED9}" type="pres">
      <dgm:prSet presAssocID="{FCD1FE60-3D3F-4CA5-B612-392E362625D1}" presName="textA" presStyleLbl="revTx" presStyleIdx="4" presStyleCnt="6">
        <dgm:presLayoutVars>
          <dgm:bulletEnabled val="1"/>
        </dgm:presLayoutVars>
      </dgm:prSet>
      <dgm:spPr/>
    </dgm:pt>
    <dgm:pt modelId="{AFCDDC88-7039-4AC5-A08A-CD8C083DB39B}" type="pres">
      <dgm:prSet presAssocID="{FCD1FE60-3D3F-4CA5-B612-392E362625D1}" presName="circleA" presStyleLbl="node1" presStyleIdx="4" presStyleCnt="6"/>
      <dgm:spPr>
        <a:solidFill>
          <a:schemeClr val="bg1"/>
        </a:solidFill>
      </dgm:spPr>
    </dgm:pt>
    <dgm:pt modelId="{85E3E3EF-7472-4CC6-8021-6DDC88335950}" type="pres">
      <dgm:prSet presAssocID="{FCD1FE60-3D3F-4CA5-B612-392E362625D1}" presName="spaceA" presStyleCnt="0"/>
      <dgm:spPr/>
    </dgm:pt>
    <dgm:pt modelId="{ACECA196-4C99-4E1B-B62D-1BD7B4A65682}" type="pres">
      <dgm:prSet presAssocID="{D0D91B61-CAA9-41CE-A165-CA8D23B01E4C}" presName="space" presStyleCnt="0"/>
      <dgm:spPr/>
    </dgm:pt>
    <dgm:pt modelId="{612BB7E6-DD02-4003-8DB0-B8D999DC2FD8}" type="pres">
      <dgm:prSet presAssocID="{470E48D6-ED56-4E8E-BD95-EDD6881724E8}" presName="compositeB" presStyleCnt="0"/>
      <dgm:spPr/>
    </dgm:pt>
    <dgm:pt modelId="{2FFA9355-D9F9-4012-BA31-8A1B9DE51379}" type="pres">
      <dgm:prSet presAssocID="{470E48D6-ED56-4E8E-BD95-EDD6881724E8}" presName="textB" presStyleLbl="revTx" presStyleIdx="5" presStyleCnt="6">
        <dgm:presLayoutVars>
          <dgm:bulletEnabled val="1"/>
        </dgm:presLayoutVars>
      </dgm:prSet>
      <dgm:spPr/>
    </dgm:pt>
    <dgm:pt modelId="{4411DBB2-7ECD-4D84-A434-6F2BBCE3B3EB}" type="pres">
      <dgm:prSet presAssocID="{470E48D6-ED56-4E8E-BD95-EDD6881724E8}" presName="circleB" presStyleLbl="node1" presStyleIdx="5" presStyleCnt="6"/>
      <dgm:spPr>
        <a:solidFill>
          <a:schemeClr val="bg1"/>
        </a:solidFill>
      </dgm:spPr>
    </dgm:pt>
    <dgm:pt modelId="{160D114A-4B77-46AF-87E5-342B9FE67430}" type="pres">
      <dgm:prSet presAssocID="{470E48D6-ED56-4E8E-BD95-EDD6881724E8}" presName="spaceB" presStyleCnt="0"/>
      <dgm:spPr/>
    </dgm:pt>
  </dgm:ptLst>
  <dgm:cxnLst>
    <dgm:cxn modelId="{80FC5022-5F0D-4F5A-ADF4-46F3FE638409}" type="presOf" srcId="{FCD1FE60-3D3F-4CA5-B612-392E362625D1}" destId="{C94973F1-CC48-40B4-B349-9A9C571DBED9}" srcOrd="0" destOrd="0" presId="urn:microsoft.com/office/officeart/2005/8/layout/hProcess11"/>
    <dgm:cxn modelId="{E6425233-2C2F-49A3-8206-BA35FE8685CC}" type="presOf" srcId="{CB57A313-41DD-4C8C-9DB7-613A5FBEAB23}" destId="{9262F44E-D6A8-4F45-B3BB-F8E84F4D4893}" srcOrd="0" destOrd="0" presId="urn:microsoft.com/office/officeart/2005/8/layout/hProcess11"/>
    <dgm:cxn modelId="{E2B9E669-8F3C-419B-953B-58CEF1520DB7}" srcId="{FFAE091D-C01B-49AA-810A-888D2CB952BD}" destId="{470E48D6-ED56-4E8E-BD95-EDD6881724E8}" srcOrd="5" destOrd="0" parTransId="{CD333AB8-C6F6-4DD5-99A4-946FCBCE4638}" sibTransId="{D905552C-D224-4FCE-A864-E19336F69760}"/>
    <dgm:cxn modelId="{7569E949-585B-4FDA-B13F-3BD7291566BA}" srcId="{FFAE091D-C01B-49AA-810A-888D2CB952BD}" destId="{BE86999B-26B9-40CD-9FCB-862FA434BFDB}" srcOrd="0" destOrd="0" parTransId="{07B796E7-5AEE-4146-969D-8A080B87BD59}" sibTransId="{E2280B5D-9C5A-4508-8F80-3B0E61080EA9}"/>
    <dgm:cxn modelId="{9B8BDD51-0C9A-42AC-B4D5-BC3901CCCD36}" srcId="{FFAE091D-C01B-49AA-810A-888D2CB952BD}" destId="{CB57A313-41DD-4C8C-9DB7-613A5FBEAB23}" srcOrd="3" destOrd="0" parTransId="{688450E0-3891-4BE4-88BB-B176803FC82D}" sibTransId="{B643BB6B-D85C-4920-879B-3B9C1E6BAF84}"/>
    <dgm:cxn modelId="{89488F55-3E3B-433D-9B2C-FFF9F8168325}" type="presOf" srcId="{470E48D6-ED56-4E8E-BD95-EDD6881724E8}" destId="{2FFA9355-D9F9-4012-BA31-8A1B9DE51379}" srcOrd="0" destOrd="0" presId="urn:microsoft.com/office/officeart/2005/8/layout/hProcess11"/>
    <dgm:cxn modelId="{506CCB80-51F7-487E-8BD9-8946D0B45E15}" srcId="{FFAE091D-C01B-49AA-810A-888D2CB952BD}" destId="{B7E62D63-3F6D-4499-AC01-7ABF7244DAA2}" srcOrd="2" destOrd="0" parTransId="{245CCBB4-8299-4F5F-AE2D-70A60A2B2875}" sibTransId="{634D11E8-9E26-4864-92F8-ABF96C5CC3AA}"/>
    <dgm:cxn modelId="{D545D6A5-9B35-41C9-8A4E-672B249577FE}" type="presOf" srcId="{BE86999B-26B9-40CD-9FCB-862FA434BFDB}" destId="{BB231512-EA90-4CBF-8DBC-371E1799A64A}" srcOrd="0" destOrd="0" presId="urn:microsoft.com/office/officeart/2005/8/layout/hProcess11"/>
    <dgm:cxn modelId="{DB6A8DB3-646D-40BB-AAB2-F6B303C198F3}" type="presOf" srcId="{7E03E2F3-498F-4AC4-B3A2-26BA8560F017}" destId="{1072938E-D69A-447A-A22B-BC6D792AA0CC}" srcOrd="0" destOrd="0" presId="urn:microsoft.com/office/officeart/2005/8/layout/hProcess11"/>
    <dgm:cxn modelId="{508C17BB-A72E-43A6-AEAA-0DAB2B254E7E}" type="presOf" srcId="{FFAE091D-C01B-49AA-810A-888D2CB952BD}" destId="{C847F900-5D85-4101-AEF9-C6890FC8A622}" srcOrd="0" destOrd="0" presId="urn:microsoft.com/office/officeart/2005/8/layout/hProcess11"/>
    <dgm:cxn modelId="{CA2126BC-3F62-4A80-8CDE-4E0DF7690DC2}" srcId="{FFAE091D-C01B-49AA-810A-888D2CB952BD}" destId="{7E03E2F3-498F-4AC4-B3A2-26BA8560F017}" srcOrd="1" destOrd="0" parTransId="{55BA2646-5589-4261-A7CB-D78DBEE51FD2}" sibTransId="{C067D0AF-FE41-483D-8AED-AE7C42F5DE97}"/>
    <dgm:cxn modelId="{383717C4-DB6E-4B02-9F0F-03ACD90B0D35}" type="presOf" srcId="{B7E62D63-3F6D-4499-AC01-7ABF7244DAA2}" destId="{AA79DDD0-1966-44CD-8038-3CEBCAF24C16}" srcOrd="0" destOrd="0" presId="urn:microsoft.com/office/officeart/2005/8/layout/hProcess11"/>
    <dgm:cxn modelId="{43B89EFC-D41E-4195-8192-D0DB0303DAD6}" srcId="{FFAE091D-C01B-49AA-810A-888D2CB952BD}" destId="{FCD1FE60-3D3F-4CA5-B612-392E362625D1}" srcOrd="4" destOrd="0" parTransId="{40E9E551-ADB0-4E04-862E-6935EF1C1CE2}" sibTransId="{D0D91B61-CAA9-41CE-A165-CA8D23B01E4C}"/>
    <dgm:cxn modelId="{B67089E3-472C-4251-944E-6B48B3C6FC03}" type="presParOf" srcId="{C847F900-5D85-4101-AEF9-C6890FC8A622}" destId="{7AC82269-4723-4943-8AC7-8C538AF57E70}" srcOrd="0" destOrd="0" presId="urn:microsoft.com/office/officeart/2005/8/layout/hProcess11"/>
    <dgm:cxn modelId="{7B44F271-D969-469E-98FE-7923A5C94D15}" type="presParOf" srcId="{C847F900-5D85-4101-AEF9-C6890FC8A622}" destId="{976DC7DA-3024-407F-A8A7-D8C502B4A72C}" srcOrd="1" destOrd="0" presId="urn:microsoft.com/office/officeart/2005/8/layout/hProcess11"/>
    <dgm:cxn modelId="{DE4F5C68-0334-417A-A1FB-2FD1608DBB9D}" type="presParOf" srcId="{976DC7DA-3024-407F-A8A7-D8C502B4A72C}" destId="{C619694B-868B-40E7-AC90-407D997201FA}" srcOrd="0" destOrd="0" presId="urn:microsoft.com/office/officeart/2005/8/layout/hProcess11"/>
    <dgm:cxn modelId="{B579FB92-8712-43B8-8CF3-E8D3B9879D98}" type="presParOf" srcId="{C619694B-868B-40E7-AC90-407D997201FA}" destId="{BB231512-EA90-4CBF-8DBC-371E1799A64A}" srcOrd="0" destOrd="0" presId="urn:microsoft.com/office/officeart/2005/8/layout/hProcess11"/>
    <dgm:cxn modelId="{01A37959-A793-4986-930F-85CEF8A7CCFE}" type="presParOf" srcId="{C619694B-868B-40E7-AC90-407D997201FA}" destId="{8E04E75F-F7C1-4DAC-A6CE-D2D9E027D8C9}" srcOrd="1" destOrd="0" presId="urn:microsoft.com/office/officeart/2005/8/layout/hProcess11"/>
    <dgm:cxn modelId="{A1DD8F6F-36DA-404E-A7DD-611C7DAFDF67}" type="presParOf" srcId="{C619694B-868B-40E7-AC90-407D997201FA}" destId="{79E51D52-5228-4E6D-9318-FE134F58D6A3}" srcOrd="2" destOrd="0" presId="urn:microsoft.com/office/officeart/2005/8/layout/hProcess11"/>
    <dgm:cxn modelId="{2C617AE8-5104-4A96-B84A-5C6E1AD06C5C}" type="presParOf" srcId="{976DC7DA-3024-407F-A8A7-D8C502B4A72C}" destId="{D7D76AC1-D891-4898-BCCA-3356C3B6CE4E}" srcOrd="1" destOrd="0" presId="urn:microsoft.com/office/officeart/2005/8/layout/hProcess11"/>
    <dgm:cxn modelId="{56ECCCA5-6CCB-40B7-9640-C1DEF64E9EFB}" type="presParOf" srcId="{976DC7DA-3024-407F-A8A7-D8C502B4A72C}" destId="{5394082D-CE6E-47DA-85B1-E1DE98896C1A}" srcOrd="2" destOrd="0" presId="urn:microsoft.com/office/officeart/2005/8/layout/hProcess11"/>
    <dgm:cxn modelId="{26F53DF2-D5DD-4F35-9E67-E2A02F26B73F}" type="presParOf" srcId="{5394082D-CE6E-47DA-85B1-E1DE98896C1A}" destId="{1072938E-D69A-447A-A22B-BC6D792AA0CC}" srcOrd="0" destOrd="0" presId="urn:microsoft.com/office/officeart/2005/8/layout/hProcess11"/>
    <dgm:cxn modelId="{0D9EBECB-BC5C-466F-86EB-F4716D57DCEB}" type="presParOf" srcId="{5394082D-CE6E-47DA-85B1-E1DE98896C1A}" destId="{6C41DF26-5696-4A14-8C4F-378D8DF75CF1}" srcOrd="1" destOrd="0" presId="urn:microsoft.com/office/officeart/2005/8/layout/hProcess11"/>
    <dgm:cxn modelId="{1D34E94F-6168-4A08-9CA0-E370FEA214D8}" type="presParOf" srcId="{5394082D-CE6E-47DA-85B1-E1DE98896C1A}" destId="{349FF885-9D1B-4B46-9D9A-71F033A143AE}" srcOrd="2" destOrd="0" presId="urn:microsoft.com/office/officeart/2005/8/layout/hProcess11"/>
    <dgm:cxn modelId="{B0331540-9CAB-4ED7-8882-3D32979E4D7B}" type="presParOf" srcId="{976DC7DA-3024-407F-A8A7-D8C502B4A72C}" destId="{7221A5A4-B5E6-4601-A4E9-C1B2DC6EDAF7}" srcOrd="3" destOrd="0" presId="urn:microsoft.com/office/officeart/2005/8/layout/hProcess11"/>
    <dgm:cxn modelId="{08385441-5197-4682-9BE4-89B2D94B2710}" type="presParOf" srcId="{976DC7DA-3024-407F-A8A7-D8C502B4A72C}" destId="{B6BF00AC-EF40-4F87-97C0-B7360EC3FF64}" srcOrd="4" destOrd="0" presId="urn:microsoft.com/office/officeart/2005/8/layout/hProcess11"/>
    <dgm:cxn modelId="{103E7C9B-BB5D-4E08-A6B1-06064415CDD0}" type="presParOf" srcId="{B6BF00AC-EF40-4F87-97C0-B7360EC3FF64}" destId="{AA79DDD0-1966-44CD-8038-3CEBCAF24C16}" srcOrd="0" destOrd="0" presId="urn:microsoft.com/office/officeart/2005/8/layout/hProcess11"/>
    <dgm:cxn modelId="{D9620B25-9CF0-409E-9049-F2ACE3C4CB6B}" type="presParOf" srcId="{B6BF00AC-EF40-4F87-97C0-B7360EC3FF64}" destId="{4499B0B5-6DA1-433D-8B60-8C46C67A0602}" srcOrd="1" destOrd="0" presId="urn:microsoft.com/office/officeart/2005/8/layout/hProcess11"/>
    <dgm:cxn modelId="{A2A6C929-2CCA-4BC1-90F7-36B73AC39DDF}" type="presParOf" srcId="{B6BF00AC-EF40-4F87-97C0-B7360EC3FF64}" destId="{EAA3DD80-0F42-4102-BA7E-57D99A6E500F}" srcOrd="2" destOrd="0" presId="urn:microsoft.com/office/officeart/2005/8/layout/hProcess11"/>
    <dgm:cxn modelId="{38DB05C1-5E7F-43F9-B391-0624AA0BD7F4}" type="presParOf" srcId="{976DC7DA-3024-407F-A8A7-D8C502B4A72C}" destId="{03AC3F28-46AF-4429-821C-CB6BA0EFA5F2}" srcOrd="5" destOrd="0" presId="urn:microsoft.com/office/officeart/2005/8/layout/hProcess11"/>
    <dgm:cxn modelId="{52F388EE-50CC-40C4-9BAC-1A652166D71E}" type="presParOf" srcId="{976DC7DA-3024-407F-A8A7-D8C502B4A72C}" destId="{3E338109-CD54-4255-9050-1A2F215CC08B}" srcOrd="6" destOrd="0" presId="urn:microsoft.com/office/officeart/2005/8/layout/hProcess11"/>
    <dgm:cxn modelId="{2094639B-A167-4BBB-BE4C-D12117A13CA0}" type="presParOf" srcId="{3E338109-CD54-4255-9050-1A2F215CC08B}" destId="{9262F44E-D6A8-4F45-B3BB-F8E84F4D4893}" srcOrd="0" destOrd="0" presId="urn:microsoft.com/office/officeart/2005/8/layout/hProcess11"/>
    <dgm:cxn modelId="{B15BCE72-416A-4B9D-A905-8005DC051DD8}" type="presParOf" srcId="{3E338109-CD54-4255-9050-1A2F215CC08B}" destId="{BAC76878-F564-4036-AC1D-6E87FD16ECCE}" srcOrd="1" destOrd="0" presId="urn:microsoft.com/office/officeart/2005/8/layout/hProcess11"/>
    <dgm:cxn modelId="{409A000B-67FA-4D28-BEB7-588A33B7016A}" type="presParOf" srcId="{3E338109-CD54-4255-9050-1A2F215CC08B}" destId="{15128D6F-5CB5-46C9-91A4-6F95CCDC324D}" srcOrd="2" destOrd="0" presId="urn:microsoft.com/office/officeart/2005/8/layout/hProcess11"/>
    <dgm:cxn modelId="{E40F7860-BC79-4409-9534-7B9C4D26C702}" type="presParOf" srcId="{976DC7DA-3024-407F-A8A7-D8C502B4A72C}" destId="{489AAA24-3C02-4B45-B0BF-3FAD989B4396}" srcOrd="7" destOrd="0" presId="urn:microsoft.com/office/officeart/2005/8/layout/hProcess11"/>
    <dgm:cxn modelId="{62252447-0FCF-453E-AB2E-33338DF4088C}" type="presParOf" srcId="{976DC7DA-3024-407F-A8A7-D8C502B4A72C}" destId="{F0542C34-DED2-4EAB-8657-5A5B611A5BDC}" srcOrd="8" destOrd="0" presId="urn:microsoft.com/office/officeart/2005/8/layout/hProcess11"/>
    <dgm:cxn modelId="{423CCC63-E543-4C04-8FF1-84B13C0AFDC1}" type="presParOf" srcId="{F0542C34-DED2-4EAB-8657-5A5B611A5BDC}" destId="{C94973F1-CC48-40B4-B349-9A9C571DBED9}" srcOrd="0" destOrd="0" presId="urn:microsoft.com/office/officeart/2005/8/layout/hProcess11"/>
    <dgm:cxn modelId="{2D503B45-3469-4355-9928-14106BDA17B0}" type="presParOf" srcId="{F0542C34-DED2-4EAB-8657-5A5B611A5BDC}" destId="{AFCDDC88-7039-4AC5-A08A-CD8C083DB39B}" srcOrd="1" destOrd="0" presId="urn:microsoft.com/office/officeart/2005/8/layout/hProcess11"/>
    <dgm:cxn modelId="{8323508A-25EB-4EBC-A8D3-045029D5F28D}" type="presParOf" srcId="{F0542C34-DED2-4EAB-8657-5A5B611A5BDC}" destId="{85E3E3EF-7472-4CC6-8021-6DDC88335950}" srcOrd="2" destOrd="0" presId="urn:microsoft.com/office/officeart/2005/8/layout/hProcess11"/>
    <dgm:cxn modelId="{EAD59A49-B172-4E42-B556-E4EE5EE37B7D}" type="presParOf" srcId="{976DC7DA-3024-407F-A8A7-D8C502B4A72C}" destId="{ACECA196-4C99-4E1B-B62D-1BD7B4A65682}" srcOrd="9" destOrd="0" presId="urn:microsoft.com/office/officeart/2005/8/layout/hProcess11"/>
    <dgm:cxn modelId="{89F33555-D8E2-446D-A313-759ACF4D3505}" type="presParOf" srcId="{976DC7DA-3024-407F-A8A7-D8C502B4A72C}" destId="{612BB7E6-DD02-4003-8DB0-B8D999DC2FD8}" srcOrd="10" destOrd="0" presId="urn:microsoft.com/office/officeart/2005/8/layout/hProcess11"/>
    <dgm:cxn modelId="{C7DD364F-AE66-4133-9FAA-DA2853D2AD46}" type="presParOf" srcId="{612BB7E6-DD02-4003-8DB0-B8D999DC2FD8}" destId="{2FFA9355-D9F9-4012-BA31-8A1B9DE51379}" srcOrd="0" destOrd="0" presId="urn:microsoft.com/office/officeart/2005/8/layout/hProcess11"/>
    <dgm:cxn modelId="{4FD9F849-77BE-4D99-93B3-02D9A00AE5BF}" type="presParOf" srcId="{612BB7E6-DD02-4003-8DB0-B8D999DC2FD8}" destId="{4411DBB2-7ECD-4D84-A434-6F2BBCE3B3EB}" srcOrd="1" destOrd="0" presId="urn:microsoft.com/office/officeart/2005/8/layout/hProcess11"/>
    <dgm:cxn modelId="{7430B0BE-7D50-430B-9466-08D808696BC9}" type="presParOf" srcId="{612BB7E6-DD02-4003-8DB0-B8D999DC2FD8}" destId="{160D114A-4B77-46AF-87E5-342B9FE6743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82269-4723-4943-8AC7-8C538AF57E70}">
      <dsp:nvSpPr>
        <dsp:cNvPr id="0" name=""/>
        <dsp:cNvSpPr/>
      </dsp:nvSpPr>
      <dsp:spPr>
        <a:xfrm>
          <a:off x="0" y="1842807"/>
          <a:ext cx="17187929" cy="1566524"/>
        </a:xfrm>
        <a:prstGeom prst="notchedRightArrow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1512-EA90-4CBF-8DBC-371E1799A64A}">
      <dsp:nvSpPr>
        <dsp:cNvPr id="0" name=""/>
        <dsp:cNvSpPr/>
      </dsp:nvSpPr>
      <dsp:spPr>
        <a:xfrm>
          <a:off x="258596" y="0"/>
          <a:ext cx="3802318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1.fáza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Mapovanie procesov v rámci jednotlivých sekcii</a:t>
          </a:r>
        </a:p>
      </dsp:txBody>
      <dsp:txXfrm>
        <a:off x="258596" y="0"/>
        <a:ext cx="3802318" cy="2100856"/>
      </dsp:txXfrm>
    </dsp:sp>
    <dsp:sp modelId="{8E04E75F-F7C1-4DAC-A6CE-D2D9E027D8C9}">
      <dsp:nvSpPr>
        <dsp:cNvPr id="0" name=""/>
        <dsp:cNvSpPr/>
      </dsp:nvSpPr>
      <dsp:spPr>
        <a:xfrm>
          <a:off x="1897148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2938E-D69A-447A-A22B-BC6D792AA0CC}">
      <dsp:nvSpPr>
        <dsp:cNvPr id="0" name=""/>
        <dsp:cNvSpPr/>
      </dsp:nvSpPr>
      <dsp:spPr>
        <a:xfrm>
          <a:off x="4180798" y="3151283"/>
          <a:ext cx="2397653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2.fáza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  Identifikácia chýbajúcich procesov</a:t>
          </a:r>
        </a:p>
      </dsp:txBody>
      <dsp:txXfrm>
        <a:off x="4180798" y="3151283"/>
        <a:ext cx="2397653" cy="2100856"/>
      </dsp:txXfrm>
    </dsp:sp>
    <dsp:sp modelId="{6C41DF26-5696-4A14-8C4F-378D8DF75CF1}">
      <dsp:nvSpPr>
        <dsp:cNvPr id="0" name=""/>
        <dsp:cNvSpPr/>
      </dsp:nvSpPr>
      <dsp:spPr>
        <a:xfrm>
          <a:off x="5117017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9DDD0-1966-44CD-8038-3CEBCAF24C16}">
      <dsp:nvSpPr>
        <dsp:cNvPr id="0" name=""/>
        <dsp:cNvSpPr/>
      </dsp:nvSpPr>
      <dsp:spPr>
        <a:xfrm>
          <a:off x="6698334" y="0"/>
          <a:ext cx="2397653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3.fáza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Identifikácia kritických miest</a:t>
          </a:r>
          <a:endParaRPr lang="en-US" sz="2000" kern="1200" dirty="0">
            <a:solidFill>
              <a:schemeClr val="bg1"/>
            </a:solidFill>
            <a:latin typeface="Aptos Display" panose="020B0004020202020204" pitchFamily="34" charset="0"/>
          </a:endParaRPr>
        </a:p>
      </dsp:txBody>
      <dsp:txXfrm>
        <a:off x="6698334" y="0"/>
        <a:ext cx="2397653" cy="2100856"/>
      </dsp:txXfrm>
    </dsp:sp>
    <dsp:sp modelId="{4499B0B5-6DA1-433D-8B60-8C46C67A0602}">
      <dsp:nvSpPr>
        <dsp:cNvPr id="0" name=""/>
        <dsp:cNvSpPr/>
      </dsp:nvSpPr>
      <dsp:spPr>
        <a:xfrm>
          <a:off x="7634554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2F44E-D6A8-4F45-B3BB-F8E84F4D4893}">
      <dsp:nvSpPr>
        <dsp:cNvPr id="0" name=""/>
        <dsp:cNvSpPr/>
      </dsp:nvSpPr>
      <dsp:spPr>
        <a:xfrm>
          <a:off x="9215870" y="3151283"/>
          <a:ext cx="2397653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4. 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Doplnenie častí riadenej dokumentácie a systému manažérstva kvality</a:t>
          </a:r>
          <a:endParaRPr lang="en-US" sz="2000" kern="1200" dirty="0">
            <a:solidFill>
              <a:schemeClr val="bg1"/>
            </a:solidFill>
            <a:latin typeface="Aptos Display" panose="020B0004020202020204" pitchFamily="34" charset="0"/>
          </a:endParaRPr>
        </a:p>
      </dsp:txBody>
      <dsp:txXfrm>
        <a:off x="9215870" y="3151283"/>
        <a:ext cx="2397653" cy="2100856"/>
      </dsp:txXfrm>
    </dsp:sp>
    <dsp:sp modelId="{BAC76878-F564-4036-AC1D-6E87FD16ECCE}">
      <dsp:nvSpPr>
        <dsp:cNvPr id="0" name=""/>
        <dsp:cNvSpPr/>
      </dsp:nvSpPr>
      <dsp:spPr>
        <a:xfrm>
          <a:off x="10152090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973F1-CC48-40B4-B349-9A9C571DBED9}">
      <dsp:nvSpPr>
        <dsp:cNvPr id="0" name=""/>
        <dsp:cNvSpPr/>
      </dsp:nvSpPr>
      <dsp:spPr>
        <a:xfrm>
          <a:off x="11733406" y="0"/>
          <a:ext cx="2397653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5.Fáza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 časové parametre procesov</a:t>
          </a:r>
        </a:p>
      </dsp:txBody>
      <dsp:txXfrm>
        <a:off x="11733406" y="0"/>
        <a:ext cx="2397653" cy="2100856"/>
      </dsp:txXfrm>
    </dsp:sp>
    <dsp:sp modelId="{AFCDDC88-7039-4AC5-A08A-CD8C083DB39B}">
      <dsp:nvSpPr>
        <dsp:cNvPr id="0" name=""/>
        <dsp:cNvSpPr/>
      </dsp:nvSpPr>
      <dsp:spPr>
        <a:xfrm>
          <a:off x="12669626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A9355-D9F9-4012-BA31-8A1B9DE51379}">
      <dsp:nvSpPr>
        <dsp:cNvPr id="0" name=""/>
        <dsp:cNvSpPr/>
      </dsp:nvSpPr>
      <dsp:spPr>
        <a:xfrm>
          <a:off x="14250943" y="3151283"/>
          <a:ext cx="2397653" cy="210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>
              <a:solidFill>
                <a:schemeClr val="bg1"/>
              </a:solidFill>
              <a:latin typeface="Aptos Display" panose="020B0004020202020204" pitchFamily="34" charset="0"/>
            </a:rPr>
            <a:t>6</a:t>
          </a: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.Fáza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bg1"/>
              </a:solidFill>
              <a:latin typeface="Aptos Display" panose="020B0004020202020204" pitchFamily="34" charset="0"/>
            </a:rPr>
            <a:t>Audit štandardu ISO</a:t>
          </a:r>
        </a:p>
      </dsp:txBody>
      <dsp:txXfrm>
        <a:off x="14250943" y="3151283"/>
        <a:ext cx="2397653" cy="2100856"/>
      </dsp:txXfrm>
    </dsp:sp>
    <dsp:sp modelId="{4411DBB2-7ECD-4D84-A434-6F2BBCE3B3EB}">
      <dsp:nvSpPr>
        <dsp:cNvPr id="0" name=""/>
        <dsp:cNvSpPr/>
      </dsp:nvSpPr>
      <dsp:spPr>
        <a:xfrm>
          <a:off x="15187162" y="2363463"/>
          <a:ext cx="525214" cy="5252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48F6-9E84-435D-A5FB-FFA18AFBC05E}" type="datetimeFigureOut">
              <a:rPr lang="sk-SK" smtClean="0"/>
              <a:t>04.06.2024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E43C-10DD-4ABD-A3A4-D88AB2D255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1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9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35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39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26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16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18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43C-10DD-4ABD-A3A4-D88AB2D255B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020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18378" y="4351412"/>
            <a:ext cx="13418310" cy="102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sk-SK" sz="5999" b="1" dirty="0">
                <a:solidFill>
                  <a:srgbClr val="FFFFFF"/>
                </a:solidFill>
                <a:latin typeface="Aptos Black" panose="020F0502020204030204" pitchFamily="34" charset="0"/>
              </a:rPr>
              <a:t>ŠÚKL- Otvorenie/ Vízia riaditeľa </a:t>
            </a:r>
            <a:endParaRPr lang="en-US" sz="5999" b="1" dirty="0">
              <a:solidFill>
                <a:srgbClr val="FFFFFF"/>
              </a:solidFill>
              <a:latin typeface="Aptos Black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8378" y="7680766"/>
            <a:ext cx="7225622" cy="101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24"/>
              </a:lnSpc>
            </a:pPr>
            <a:r>
              <a:rPr lang="sk-SK" sz="2499" dirty="0">
                <a:solidFill>
                  <a:srgbClr val="FFFFFF"/>
                </a:solidFill>
                <a:latin typeface="Aptos ExtraBold" panose="020F0502020204030204" pitchFamily="34" charset="0"/>
              </a:rPr>
              <a:t>Roman </a:t>
            </a:r>
            <a:r>
              <a:rPr lang="sk-SK" sz="2499" dirty="0" err="1">
                <a:solidFill>
                  <a:srgbClr val="FFFFFF"/>
                </a:solidFill>
                <a:latin typeface="Aptos ExtraBold" panose="020F0502020204030204" pitchFamily="34" charset="0"/>
              </a:rPr>
              <a:t>Dorčík</a:t>
            </a:r>
            <a:endParaRPr lang="en-US" sz="2499" dirty="0">
              <a:solidFill>
                <a:srgbClr val="FFFFFF"/>
              </a:solidFill>
              <a:latin typeface="Aptos ExtraBold" panose="020F0502020204030204" pitchFamily="34" charset="0"/>
            </a:endParaRPr>
          </a:p>
          <a:p>
            <a:pPr>
              <a:lnSpc>
                <a:spcPts val="3800"/>
              </a:lnSpc>
            </a:pPr>
            <a:endParaRPr lang="en-US" sz="2099" dirty="0">
              <a:solidFill>
                <a:srgbClr val="FFFFFF"/>
              </a:solidFill>
              <a:latin typeface="Aptos ExtraBold" panose="020F050202020403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363200" y="8297985"/>
            <a:ext cx="6300314" cy="353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39"/>
              </a:lnSpc>
            </a:pPr>
            <a:r>
              <a:rPr lang="sk-SK" sz="2099" dirty="0">
                <a:solidFill>
                  <a:srgbClr val="FFFFFF"/>
                </a:solidFill>
                <a:latin typeface="Aptos ExtraBold" panose="020B0004020202020204" pitchFamily="34" charset="0"/>
              </a:rPr>
              <a:t>SARAP-</a:t>
            </a:r>
            <a:r>
              <a:rPr lang="en-US" sz="2099" dirty="0">
                <a:solidFill>
                  <a:srgbClr val="FFFFFF"/>
                </a:solidFill>
                <a:latin typeface="Aptos ExtraBold" panose="020B0004020202020204" pitchFamily="34" charset="0"/>
              </a:rPr>
              <a:t> </a:t>
            </a:r>
            <a:r>
              <a:rPr lang="sk-SK" sz="2099" dirty="0">
                <a:solidFill>
                  <a:srgbClr val="FFFFFF"/>
                </a:solidFill>
                <a:latin typeface="Aptos ExtraBold" panose="020B0004020202020204" pitchFamily="34" charset="0"/>
              </a:rPr>
              <a:t> 04.06. 2024 </a:t>
            </a:r>
            <a:endParaRPr lang="en-US" sz="2099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 dirty="0">
              <a:latin typeface="Aptos Display" panose="020B00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F788DC-3993-178D-4D53-4DEA56EE8ADE}"/>
              </a:ext>
            </a:extLst>
          </p:cNvPr>
          <p:cNvSpPr txBox="1"/>
          <p:nvPr/>
        </p:nvSpPr>
        <p:spPr>
          <a:xfrm>
            <a:off x="374323" y="3775348"/>
            <a:ext cx="3657109" cy="3122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sk-SK" sz="4500" b="1" dirty="0">
                <a:solidFill>
                  <a:srgbClr val="168384"/>
                </a:solidFill>
                <a:latin typeface="Aptos ExtraBold" panose="020B0004020202020204" pitchFamily="34" charset="0"/>
              </a:rPr>
              <a:t>Základné informácie</a:t>
            </a:r>
          </a:p>
          <a:p>
            <a:pPr algn="ctr">
              <a:lnSpc>
                <a:spcPts val="8399"/>
              </a:lnSpc>
            </a:pPr>
            <a:r>
              <a:rPr lang="sk-SK" sz="4500" b="1" dirty="0">
                <a:solidFill>
                  <a:srgbClr val="168384"/>
                </a:solidFill>
                <a:latin typeface="Aptos ExtraBold" panose="020B0004020202020204" pitchFamily="34" charset="0"/>
              </a:rPr>
              <a:t>CV</a:t>
            </a:r>
            <a:endParaRPr lang="en-US" sz="4500" b="1" dirty="0">
              <a:solidFill>
                <a:srgbClr val="168384"/>
              </a:solidFill>
              <a:latin typeface="Aptos ExtraBold" panose="020B0004020202020204" pitchFamily="34" charset="0"/>
            </a:endParaRP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03516C73-B095-7021-F0BE-55C44F01F8BA}"/>
              </a:ext>
            </a:extLst>
          </p:cNvPr>
          <p:cNvCxnSpPr>
            <a:cxnSpLocks/>
          </p:cNvCxnSpPr>
          <p:nvPr/>
        </p:nvCxnSpPr>
        <p:spPr>
          <a:xfrm flipV="1">
            <a:off x="6067794" y="2839244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B7A60A05-765F-47A4-A387-0F30DF77958F}"/>
              </a:ext>
            </a:extLst>
          </p:cNvPr>
          <p:cNvSpPr txBox="1"/>
          <p:nvPr/>
        </p:nvSpPr>
        <p:spPr>
          <a:xfrm>
            <a:off x="6669613" y="2906965"/>
            <a:ext cx="12077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k-SK" dirty="0"/>
              <a:t>	</a:t>
            </a:r>
            <a:r>
              <a:rPr lang="sk-SK" sz="40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Technológ výroby účinných látok a sterilných liekových foriem</a:t>
            </a:r>
          </a:p>
          <a:p>
            <a:endParaRPr lang="sk-SK" sz="4000" b="1" dirty="0">
              <a:solidFill>
                <a:srgbClr val="FFFFFF"/>
              </a:solidFill>
              <a:latin typeface="Aptos ExtraBold" panose="020B0004020202020204" pitchFamily="34" charset="0"/>
            </a:endParaRPr>
          </a:p>
          <a:p>
            <a:r>
              <a:rPr lang="sk-SK" sz="40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	Inšpektor správnej výrobnej praxe a správnej praxe prípravy transfúznych liekov</a:t>
            </a:r>
          </a:p>
          <a:p>
            <a:endParaRPr lang="sk-SK" sz="4000" b="1" dirty="0">
              <a:solidFill>
                <a:srgbClr val="FFFFFF"/>
              </a:solidFill>
              <a:latin typeface="Aptos ExtraBold" panose="020B0004020202020204" pitchFamily="34" charset="0"/>
            </a:endParaRPr>
          </a:p>
          <a:p>
            <a:r>
              <a:rPr lang="sk-SK" sz="40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	Konzultant v oblasti SVP- kritické činnosti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71089629-B461-7719-F795-9D66EE057420}"/>
              </a:ext>
            </a:extLst>
          </p:cNvPr>
          <p:cNvCxnSpPr>
            <a:cxnSpLocks/>
          </p:cNvCxnSpPr>
          <p:nvPr/>
        </p:nvCxnSpPr>
        <p:spPr>
          <a:xfrm flipV="1">
            <a:off x="6176406" y="4919211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B47DB886-56AB-52A2-1DDF-93926273A62C}"/>
              </a:ext>
            </a:extLst>
          </p:cNvPr>
          <p:cNvSpPr/>
          <p:nvPr/>
        </p:nvSpPr>
        <p:spPr>
          <a:xfrm>
            <a:off x="6279948" y="6648745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2F64B654-FEEB-C2C1-CAA8-CB58F40895B7}"/>
              </a:ext>
            </a:extLst>
          </p:cNvPr>
          <p:cNvCxnSpPr>
            <a:cxnSpLocks/>
          </p:cNvCxnSpPr>
          <p:nvPr/>
        </p:nvCxnSpPr>
        <p:spPr>
          <a:xfrm flipV="1">
            <a:off x="6317497" y="6799962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7138CF27-443B-343D-34C7-2DEACAE1330B}"/>
              </a:ext>
            </a:extLst>
          </p:cNvPr>
          <p:cNvCxnSpPr>
            <a:cxnSpLocks/>
          </p:cNvCxnSpPr>
          <p:nvPr/>
        </p:nvCxnSpPr>
        <p:spPr>
          <a:xfrm flipV="1">
            <a:off x="6176406" y="2869360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57D3DD6B-99BE-FD0C-C635-FFE485825F8A}"/>
              </a:ext>
            </a:extLst>
          </p:cNvPr>
          <p:cNvSpPr/>
          <p:nvPr/>
        </p:nvSpPr>
        <p:spPr>
          <a:xfrm>
            <a:off x="6269991" y="4777855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0187223F-66E9-7855-3B40-2615283901C5}"/>
              </a:ext>
            </a:extLst>
          </p:cNvPr>
          <p:cNvCxnSpPr>
            <a:cxnSpLocks/>
          </p:cNvCxnSpPr>
          <p:nvPr/>
        </p:nvCxnSpPr>
        <p:spPr>
          <a:xfrm flipV="1">
            <a:off x="6307540" y="4929072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39D84742-52D4-5440-C86D-25E3BAF71AFC}"/>
              </a:ext>
            </a:extLst>
          </p:cNvPr>
          <p:cNvCxnSpPr>
            <a:cxnSpLocks/>
          </p:cNvCxnSpPr>
          <p:nvPr/>
        </p:nvCxnSpPr>
        <p:spPr>
          <a:xfrm flipV="1">
            <a:off x="6176406" y="290200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>
            <a:extLst>
              <a:ext uri="{FF2B5EF4-FFF2-40B4-BE49-F238E27FC236}">
                <a16:creationId xmlns:a16="http://schemas.microsoft.com/office/drawing/2014/main" id="{A3D0F80E-C1A8-9D3B-BC1A-8411FB975E54}"/>
              </a:ext>
            </a:extLst>
          </p:cNvPr>
          <p:cNvSpPr/>
          <p:nvPr/>
        </p:nvSpPr>
        <p:spPr>
          <a:xfrm>
            <a:off x="6255432" y="2820044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1EA34823-28D8-C6CD-7E72-A7DC4D3AD6F5}"/>
              </a:ext>
            </a:extLst>
          </p:cNvPr>
          <p:cNvCxnSpPr>
            <a:cxnSpLocks/>
          </p:cNvCxnSpPr>
          <p:nvPr/>
        </p:nvCxnSpPr>
        <p:spPr>
          <a:xfrm flipV="1">
            <a:off x="6292981" y="2971261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5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sk-SK" sz="1800" dirty="0">
              <a:solidFill>
                <a:srgbClr val="FFFFFF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F788DC-3993-178D-4D53-4DEA56EE8ADE}"/>
              </a:ext>
            </a:extLst>
          </p:cNvPr>
          <p:cNvSpPr txBox="1"/>
          <p:nvPr/>
        </p:nvSpPr>
        <p:spPr>
          <a:xfrm>
            <a:off x="597836" y="3674581"/>
            <a:ext cx="3986872" cy="2044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sk-SK" sz="45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Základná misia</a:t>
            </a:r>
            <a:endParaRPr lang="en-US" sz="4500" b="1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E0B21EC-26C5-87B7-2D1F-87D0E9E56E68}"/>
              </a:ext>
            </a:extLst>
          </p:cNvPr>
          <p:cNvSpPr txBox="1"/>
          <p:nvPr/>
        </p:nvSpPr>
        <p:spPr>
          <a:xfrm>
            <a:off x="8588692" y="5143500"/>
            <a:ext cx="10297144" cy="2145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Ú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činný, </a:t>
            </a: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B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ezpečný a </a:t>
            </a: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K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valitný liek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48AEBEA5-4660-B20F-8EA2-C9D11C8A8476}"/>
              </a:ext>
            </a:extLst>
          </p:cNvPr>
          <p:cNvSpPr/>
          <p:nvPr/>
        </p:nvSpPr>
        <p:spPr>
          <a:xfrm>
            <a:off x="1511152" y="6407782"/>
            <a:ext cx="504056" cy="576064"/>
          </a:xfrm>
          <a:custGeom>
            <a:avLst/>
            <a:gdLst/>
            <a:ahLst/>
            <a:cxnLst/>
            <a:rect l="l" t="t" r="r" b="b"/>
            <a:pathLst>
              <a:path w="805423" h="1110928">
                <a:moveTo>
                  <a:pt x="0" y="0"/>
                </a:moveTo>
                <a:lnTo>
                  <a:pt x="805423" y="0"/>
                </a:lnTo>
                <a:lnTo>
                  <a:pt x="805423" y="1110928"/>
                </a:lnTo>
                <a:lnTo>
                  <a:pt x="0" y="111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C8D68DF-BE7A-EFDD-8E51-3B2D01D2C931}"/>
              </a:ext>
            </a:extLst>
          </p:cNvPr>
          <p:cNvSpPr/>
          <p:nvPr/>
        </p:nvSpPr>
        <p:spPr>
          <a:xfrm>
            <a:off x="2301716" y="6344059"/>
            <a:ext cx="649088" cy="639787"/>
          </a:xfrm>
          <a:custGeom>
            <a:avLst/>
            <a:gdLst/>
            <a:ahLst/>
            <a:cxnLst/>
            <a:rect l="l" t="t" r="r" b="b"/>
            <a:pathLst>
              <a:path w="991542" h="991542">
                <a:moveTo>
                  <a:pt x="0" y="0"/>
                </a:moveTo>
                <a:lnTo>
                  <a:pt x="991542" y="0"/>
                </a:lnTo>
                <a:lnTo>
                  <a:pt x="991542" y="991542"/>
                </a:lnTo>
                <a:lnTo>
                  <a:pt x="0" y="991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85496DE-955C-B334-162E-1148B7886D6A}"/>
              </a:ext>
            </a:extLst>
          </p:cNvPr>
          <p:cNvSpPr/>
          <p:nvPr/>
        </p:nvSpPr>
        <p:spPr>
          <a:xfrm>
            <a:off x="7495367" y="523913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30C25A7-27EC-1A94-50BB-9FDD7ACDBBB9}"/>
              </a:ext>
            </a:extLst>
          </p:cNvPr>
          <p:cNvCxnSpPr>
            <a:cxnSpLocks/>
          </p:cNvCxnSpPr>
          <p:nvPr/>
        </p:nvCxnSpPr>
        <p:spPr>
          <a:xfrm flipV="1">
            <a:off x="7532916" y="539035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sk-SK" sz="1800" dirty="0">
              <a:solidFill>
                <a:srgbClr val="FFFFFF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F788DC-3993-178D-4D53-4DEA56EE8ADE}"/>
              </a:ext>
            </a:extLst>
          </p:cNvPr>
          <p:cNvSpPr txBox="1"/>
          <p:nvPr/>
        </p:nvSpPr>
        <p:spPr>
          <a:xfrm>
            <a:off x="597836" y="3674581"/>
            <a:ext cx="3986872" cy="2044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sk-SK" sz="45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Základná misia</a:t>
            </a:r>
            <a:endParaRPr lang="en-US" sz="4500" b="1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E0B21EC-26C5-87B7-2D1F-87D0E9E56E68}"/>
              </a:ext>
            </a:extLst>
          </p:cNvPr>
          <p:cNvSpPr txBox="1"/>
          <p:nvPr/>
        </p:nvSpPr>
        <p:spPr>
          <a:xfrm>
            <a:off x="7199784" y="3205125"/>
            <a:ext cx="10297144" cy="2145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Ú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činný, </a:t>
            </a: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B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ezpečný a </a:t>
            </a:r>
            <a:r>
              <a:rPr lang="sk-SK" sz="3200" b="1" dirty="0">
                <a:solidFill>
                  <a:srgbClr val="168384"/>
                </a:solidFill>
                <a:latin typeface="Aptos Display" panose="020B0004020202020204" pitchFamily="34" charset="0"/>
              </a:rPr>
              <a:t>K</a:t>
            </a:r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valitný liek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48AEBEA5-4660-B20F-8EA2-C9D11C8A8476}"/>
              </a:ext>
            </a:extLst>
          </p:cNvPr>
          <p:cNvSpPr/>
          <p:nvPr/>
        </p:nvSpPr>
        <p:spPr>
          <a:xfrm>
            <a:off x="1511152" y="6407782"/>
            <a:ext cx="504056" cy="576064"/>
          </a:xfrm>
          <a:custGeom>
            <a:avLst/>
            <a:gdLst/>
            <a:ahLst/>
            <a:cxnLst/>
            <a:rect l="l" t="t" r="r" b="b"/>
            <a:pathLst>
              <a:path w="805423" h="1110928">
                <a:moveTo>
                  <a:pt x="0" y="0"/>
                </a:moveTo>
                <a:lnTo>
                  <a:pt x="805423" y="0"/>
                </a:lnTo>
                <a:lnTo>
                  <a:pt x="805423" y="1110928"/>
                </a:lnTo>
                <a:lnTo>
                  <a:pt x="0" y="111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C8D68DF-BE7A-EFDD-8E51-3B2D01D2C931}"/>
              </a:ext>
            </a:extLst>
          </p:cNvPr>
          <p:cNvSpPr/>
          <p:nvPr/>
        </p:nvSpPr>
        <p:spPr>
          <a:xfrm>
            <a:off x="2301716" y="6344059"/>
            <a:ext cx="649088" cy="639787"/>
          </a:xfrm>
          <a:custGeom>
            <a:avLst/>
            <a:gdLst/>
            <a:ahLst/>
            <a:cxnLst/>
            <a:rect l="l" t="t" r="r" b="b"/>
            <a:pathLst>
              <a:path w="991542" h="991542">
                <a:moveTo>
                  <a:pt x="0" y="0"/>
                </a:moveTo>
                <a:lnTo>
                  <a:pt x="991542" y="0"/>
                </a:lnTo>
                <a:lnTo>
                  <a:pt x="991542" y="991542"/>
                </a:lnTo>
                <a:lnTo>
                  <a:pt x="0" y="991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85B9B51-B861-2070-3E00-4A229DD33FFF}"/>
              </a:ext>
            </a:extLst>
          </p:cNvPr>
          <p:cNvSpPr txBox="1"/>
          <p:nvPr/>
        </p:nvSpPr>
        <p:spPr>
          <a:xfrm>
            <a:off x="8207896" y="514350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168384"/>
                </a:solidFill>
                <a:latin typeface="Aptos Display" panose="020B0004020202020204" pitchFamily="34" charset="0"/>
              </a:rPr>
              <a:t>Musí byť </a:t>
            </a:r>
            <a:r>
              <a:rPr lang="sk-SK" sz="3600" b="1" dirty="0">
                <a:solidFill>
                  <a:srgbClr val="168384"/>
                </a:solidFill>
                <a:latin typeface="Aptos Display" panose="020B0004020202020204" pitchFamily="34" charset="0"/>
              </a:rPr>
              <a:t>D</a:t>
            </a:r>
            <a:r>
              <a:rPr lang="sk-SK" sz="3600" dirty="0">
                <a:solidFill>
                  <a:srgbClr val="168384"/>
                </a:solidFill>
                <a:latin typeface="Aptos Display" panose="020B0004020202020204" pitchFamily="34" charset="0"/>
              </a:rPr>
              <a:t>ostupný</a:t>
            </a:r>
            <a:endParaRPr lang="sk-SK" sz="36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85496DE-955C-B334-162E-1148B7886D6A}"/>
              </a:ext>
            </a:extLst>
          </p:cNvPr>
          <p:cNvSpPr/>
          <p:nvPr/>
        </p:nvSpPr>
        <p:spPr>
          <a:xfrm>
            <a:off x="7495367" y="523913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30C25A7-27EC-1A94-50BB-9FDD7ACDBBB9}"/>
              </a:ext>
            </a:extLst>
          </p:cNvPr>
          <p:cNvCxnSpPr>
            <a:cxnSpLocks/>
          </p:cNvCxnSpPr>
          <p:nvPr/>
        </p:nvCxnSpPr>
        <p:spPr>
          <a:xfrm flipV="1">
            <a:off x="7532916" y="539035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 b="1" dirty="0">
              <a:solidFill>
                <a:srgbClr val="168384"/>
              </a:solidFill>
              <a:latin typeface="Aptos ExtraBold" panose="020B00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C5F499D-9397-EF01-857B-B8DC886F113D}"/>
              </a:ext>
            </a:extLst>
          </p:cNvPr>
          <p:cNvSpPr/>
          <p:nvPr/>
        </p:nvSpPr>
        <p:spPr>
          <a:xfrm>
            <a:off x="16632832" y="1831132"/>
            <a:ext cx="914176" cy="914176"/>
          </a:xfrm>
          <a:custGeom>
            <a:avLst/>
            <a:gdLst/>
            <a:ahLst/>
            <a:cxnLst/>
            <a:rect l="l" t="t" r="r" b="b"/>
            <a:pathLst>
              <a:path w="914176" h="914176">
                <a:moveTo>
                  <a:pt x="0" y="0"/>
                </a:moveTo>
                <a:lnTo>
                  <a:pt x="914176" y="0"/>
                </a:lnTo>
                <a:lnTo>
                  <a:pt x="914176" y="914176"/>
                </a:lnTo>
                <a:lnTo>
                  <a:pt x="0" y="91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DAD72E4-40C3-6832-24E1-B57DD8D20B2D}"/>
              </a:ext>
            </a:extLst>
          </p:cNvPr>
          <p:cNvSpPr txBox="1"/>
          <p:nvPr/>
        </p:nvSpPr>
        <p:spPr>
          <a:xfrm>
            <a:off x="1469992" y="637040"/>
            <a:ext cx="9966910" cy="9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sk-SK" sz="4500" b="1" dirty="0">
                <a:solidFill>
                  <a:srgbClr val="168384"/>
                </a:solidFill>
                <a:latin typeface="Aptos ExtraBold" panose="020B0004020202020204" pitchFamily="34" charset="0"/>
              </a:rPr>
              <a:t>Vnútorné výzvy</a:t>
            </a:r>
            <a:endParaRPr lang="en-US" sz="4500" b="1" dirty="0">
              <a:solidFill>
                <a:srgbClr val="168384"/>
              </a:solidFill>
              <a:latin typeface="Aptos ExtraBold" panose="020B00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16D1304-8D55-B912-1660-A074CD5C0477}"/>
              </a:ext>
            </a:extLst>
          </p:cNvPr>
          <p:cNvSpPr txBox="1"/>
          <p:nvPr/>
        </p:nvSpPr>
        <p:spPr>
          <a:xfrm>
            <a:off x="2375248" y="2745308"/>
            <a:ext cx="14477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Zastrešenie odborných sekcii- zástupca riaditeľa pre odborné činnosti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Dôraz na vnútorný a odborný rozvoj zamestnancov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Rozvoj sekcie zdravotníckych pomôcok 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Implementácia štandardu ISO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endParaRPr lang="sk-SK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3ED5B7D-AC63-8570-FF37-3B0168DF8025}"/>
              </a:ext>
            </a:extLst>
          </p:cNvPr>
          <p:cNvSpPr/>
          <p:nvPr/>
        </p:nvSpPr>
        <p:spPr>
          <a:xfrm>
            <a:off x="1469992" y="274530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344B2B72-82D6-D802-158F-B9E598199F73}"/>
              </a:ext>
            </a:extLst>
          </p:cNvPr>
          <p:cNvCxnSpPr>
            <a:cxnSpLocks/>
          </p:cNvCxnSpPr>
          <p:nvPr/>
        </p:nvCxnSpPr>
        <p:spPr>
          <a:xfrm flipV="1">
            <a:off x="1507541" y="289652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6D2A1DE9-FF7F-DCE3-CC6F-F89127048627}"/>
              </a:ext>
            </a:extLst>
          </p:cNvPr>
          <p:cNvSpPr/>
          <p:nvPr/>
        </p:nvSpPr>
        <p:spPr>
          <a:xfrm>
            <a:off x="1491310" y="377534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71E0608D-2A49-E3FB-60AC-39D9D65B15E3}"/>
              </a:ext>
            </a:extLst>
          </p:cNvPr>
          <p:cNvCxnSpPr>
            <a:cxnSpLocks/>
          </p:cNvCxnSpPr>
          <p:nvPr/>
        </p:nvCxnSpPr>
        <p:spPr>
          <a:xfrm flipV="1">
            <a:off x="1528859" y="392656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8EF69B31-288A-E5E3-CBEF-9B5BB72DF3B2}"/>
              </a:ext>
            </a:extLst>
          </p:cNvPr>
          <p:cNvSpPr/>
          <p:nvPr/>
        </p:nvSpPr>
        <p:spPr>
          <a:xfrm>
            <a:off x="1490956" y="480538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380E6F19-CFB2-ADCD-CE52-BA61313CD893}"/>
              </a:ext>
            </a:extLst>
          </p:cNvPr>
          <p:cNvCxnSpPr>
            <a:cxnSpLocks/>
          </p:cNvCxnSpPr>
          <p:nvPr/>
        </p:nvCxnSpPr>
        <p:spPr>
          <a:xfrm flipV="1">
            <a:off x="1528505" y="495660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9C53315-4D69-E75D-BBFB-DDC343E4989F}"/>
              </a:ext>
            </a:extLst>
          </p:cNvPr>
          <p:cNvSpPr/>
          <p:nvPr/>
        </p:nvSpPr>
        <p:spPr>
          <a:xfrm>
            <a:off x="1490956" y="5741905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F889A538-7062-83AF-B0EA-D3E77ED07C8B}"/>
              </a:ext>
            </a:extLst>
          </p:cNvPr>
          <p:cNvCxnSpPr>
            <a:cxnSpLocks/>
          </p:cNvCxnSpPr>
          <p:nvPr/>
        </p:nvCxnSpPr>
        <p:spPr>
          <a:xfrm flipV="1">
            <a:off x="1528505" y="5893122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0019" y="1414883"/>
            <a:ext cx="15121680" cy="22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24"/>
              </a:lnSpc>
            </a:pPr>
            <a:endParaRPr dirty="0"/>
          </a:p>
          <a:p>
            <a:pPr>
              <a:lnSpc>
                <a:spcPts val="4524"/>
              </a:lnSpc>
            </a:pPr>
            <a:endParaRPr dirty="0"/>
          </a:p>
          <a:p>
            <a:pPr>
              <a:lnSpc>
                <a:spcPts val="4524"/>
              </a:lnSpc>
            </a:pPr>
            <a:endParaRPr lang="en-US" sz="3000" dirty="0">
              <a:solidFill>
                <a:srgbClr val="FFFFFF"/>
              </a:solidFill>
              <a:latin typeface="Muli Heavy"/>
            </a:endParaRPr>
          </a:p>
          <a:p>
            <a:pPr marL="457200" indent="-457200">
              <a:lnSpc>
                <a:spcPts val="4524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10F557E-1936-F327-7E93-D7BC636CFBDE}"/>
              </a:ext>
            </a:extLst>
          </p:cNvPr>
          <p:cNvSpPr txBox="1"/>
          <p:nvPr/>
        </p:nvSpPr>
        <p:spPr>
          <a:xfrm>
            <a:off x="3599384" y="789060"/>
            <a:ext cx="9966910" cy="9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sk-SK" sz="45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Implementácia ISO štandardu</a:t>
            </a:r>
            <a:endParaRPr lang="en-US" sz="4500" b="1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2FFE01-F595-6198-578C-6375893C2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559684"/>
              </p:ext>
            </p:extLst>
          </p:nvPr>
        </p:nvGraphicFramePr>
        <p:xfrm>
          <a:off x="35496" y="2940648"/>
          <a:ext cx="18217008" cy="525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78AC7548-F314-C5D2-C1F9-F4EF24C8F164}"/>
              </a:ext>
            </a:extLst>
          </p:cNvPr>
          <p:cNvCxnSpPr>
            <a:cxnSpLocks/>
          </p:cNvCxnSpPr>
          <p:nvPr/>
        </p:nvCxnSpPr>
        <p:spPr>
          <a:xfrm flipV="1">
            <a:off x="2015208" y="5431532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FF180036-D1B5-1DBA-6392-6BE79D13F960}"/>
              </a:ext>
            </a:extLst>
          </p:cNvPr>
          <p:cNvCxnSpPr>
            <a:cxnSpLocks/>
          </p:cNvCxnSpPr>
          <p:nvPr/>
        </p:nvCxnSpPr>
        <p:spPr>
          <a:xfrm flipV="1">
            <a:off x="5255568" y="5431532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50F65C36-3749-5225-CD05-C5F1012BA5D8}"/>
              </a:ext>
            </a:extLst>
          </p:cNvPr>
          <p:cNvCxnSpPr>
            <a:cxnSpLocks/>
          </p:cNvCxnSpPr>
          <p:nvPr/>
        </p:nvCxnSpPr>
        <p:spPr>
          <a:xfrm flipV="1">
            <a:off x="7775848" y="5431532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E9EAE341-CC03-FDA9-71BC-8D84BF068188}"/>
              </a:ext>
            </a:extLst>
          </p:cNvPr>
          <p:cNvCxnSpPr>
            <a:cxnSpLocks/>
          </p:cNvCxnSpPr>
          <p:nvPr/>
        </p:nvCxnSpPr>
        <p:spPr>
          <a:xfrm flipV="1">
            <a:off x="10296128" y="5422702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94A1E430-A18E-6D41-34A4-990443C5A381}"/>
              </a:ext>
            </a:extLst>
          </p:cNvPr>
          <p:cNvCxnSpPr>
            <a:cxnSpLocks/>
          </p:cNvCxnSpPr>
          <p:nvPr/>
        </p:nvCxnSpPr>
        <p:spPr>
          <a:xfrm flipV="1">
            <a:off x="12816408" y="5416715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AB49760A-0D63-25FD-5E8C-94340293E38B}"/>
              </a:ext>
            </a:extLst>
          </p:cNvPr>
          <p:cNvCxnSpPr>
            <a:cxnSpLocks/>
          </p:cNvCxnSpPr>
          <p:nvPr/>
        </p:nvCxnSpPr>
        <p:spPr>
          <a:xfrm flipV="1">
            <a:off x="15336688" y="5438864"/>
            <a:ext cx="360040" cy="288032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ál 31">
            <a:extLst>
              <a:ext uri="{FF2B5EF4-FFF2-40B4-BE49-F238E27FC236}">
                <a16:creationId xmlns:a16="http://schemas.microsoft.com/office/drawing/2014/main" id="{6CEFC4D9-1A74-6694-7E45-6E8A88912742}"/>
              </a:ext>
            </a:extLst>
          </p:cNvPr>
          <p:cNvSpPr/>
          <p:nvPr/>
        </p:nvSpPr>
        <p:spPr>
          <a:xfrm>
            <a:off x="1907196" y="5294848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FD16DF02-F49F-4ADB-5405-0918FB5C5450}"/>
              </a:ext>
            </a:extLst>
          </p:cNvPr>
          <p:cNvSpPr/>
          <p:nvPr/>
        </p:nvSpPr>
        <p:spPr>
          <a:xfrm>
            <a:off x="5147556" y="5294848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7166D681-6629-B1B8-F68C-98F121FC870A}"/>
              </a:ext>
            </a:extLst>
          </p:cNvPr>
          <p:cNvSpPr/>
          <p:nvPr/>
        </p:nvSpPr>
        <p:spPr>
          <a:xfrm>
            <a:off x="7667836" y="5272699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92336C1-6923-5C82-B744-04936D85A13C}"/>
              </a:ext>
            </a:extLst>
          </p:cNvPr>
          <p:cNvSpPr/>
          <p:nvPr/>
        </p:nvSpPr>
        <p:spPr>
          <a:xfrm>
            <a:off x="10188116" y="5272699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5DF21CCC-3E03-3010-F3A2-C68E8CB214D7}"/>
              </a:ext>
            </a:extLst>
          </p:cNvPr>
          <p:cNvSpPr/>
          <p:nvPr/>
        </p:nvSpPr>
        <p:spPr>
          <a:xfrm>
            <a:off x="12708396" y="5294848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294396BC-5BD4-E0EF-2B3B-FE9D598E22CA}"/>
              </a:ext>
            </a:extLst>
          </p:cNvPr>
          <p:cNvSpPr/>
          <p:nvPr/>
        </p:nvSpPr>
        <p:spPr>
          <a:xfrm>
            <a:off x="15192418" y="5269216"/>
            <a:ext cx="576064" cy="576064"/>
          </a:xfrm>
          <a:prstGeom prst="ellipse">
            <a:avLst/>
          </a:prstGeom>
          <a:solidFill>
            <a:srgbClr val="FFFFFF"/>
          </a:solidFill>
          <a:ln w="60325" cap="flat" cmpd="sng" algn="ctr">
            <a:solidFill>
              <a:srgbClr val="168384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39" name="Obrázok 38">
            <a:extLst>
              <a:ext uri="{FF2B5EF4-FFF2-40B4-BE49-F238E27FC236}">
                <a16:creationId xmlns:a16="http://schemas.microsoft.com/office/drawing/2014/main" id="{BDEBEF59-A6D7-3B93-2129-9CDA1EBD5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9707" y="5409129"/>
            <a:ext cx="594193" cy="349165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id="{9EF69661-6172-989B-868E-670941C16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708" y="5380618"/>
            <a:ext cx="568471" cy="334050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4441D8E3-008B-32E6-1C92-7964AA2B6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4654" y="5447243"/>
            <a:ext cx="503548" cy="295899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id="{0925B894-C8C9-0CAF-E2F5-32A8E673C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2434" y="5447533"/>
            <a:ext cx="503548" cy="295899"/>
          </a:xfrm>
          <a:prstGeom prst="rect">
            <a:avLst/>
          </a:prstGeom>
        </p:spPr>
      </p:pic>
      <p:pic>
        <p:nvPicPr>
          <p:cNvPr id="43" name="Obrázok 42">
            <a:extLst>
              <a:ext uri="{FF2B5EF4-FFF2-40B4-BE49-F238E27FC236}">
                <a16:creationId xmlns:a16="http://schemas.microsoft.com/office/drawing/2014/main" id="{970308F1-A614-F228-280A-39C0AA01B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1943" y="5447243"/>
            <a:ext cx="503548" cy="295899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id="{E27BA78C-10F4-EA37-69C3-43B5BFC3A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454" y="5447243"/>
            <a:ext cx="503548" cy="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F788DC-3993-178D-4D53-4DEA56EE8ADE}"/>
              </a:ext>
            </a:extLst>
          </p:cNvPr>
          <p:cNvSpPr txBox="1"/>
          <p:nvPr/>
        </p:nvSpPr>
        <p:spPr>
          <a:xfrm>
            <a:off x="1583160" y="390972"/>
            <a:ext cx="9966910" cy="9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sk-SK" sz="4500" b="1" dirty="0">
                <a:solidFill>
                  <a:srgbClr val="168384"/>
                </a:solidFill>
                <a:latin typeface="Aptos ExtraBold" panose="020B0004020202020204" pitchFamily="34" charset="0"/>
              </a:rPr>
              <a:t>Vonkajšie výzvy</a:t>
            </a:r>
            <a:endParaRPr lang="en-US" sz="4500" b="1" dirty="0">
              <a:solidFill>
                <a:srgbClr val="168384"/>
              </a:solidFill>
              <a:latin typeface="Aptos ExtraBold" panose="020B00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C5F499D-9397-EF01-857B-B8DC886F113D}"/>
              </a:ext>
            </a:extLst>
          </p:cNvPr>
          <p:cNvSpPr/>
          <p:nvPr/>
        </p:nvSpPr>
        <p:spPr>
          <a:xfrm>
            <a:off x="16632832" y="1831132"/>
            <a:ext cx="914176" cy="914176"/>
          </a:xfrm>
          <a:custGeom>
            <a:avLst/>
            <a:gdLst/>
            <a:ahLst/>
            <a:cxnLst/>
            <a:rect l="l" t="t" r="r" b="b"/>
            <a:pathLst>
              <a:path w="914176" h="914176">
                <a:moveTo>
                  <a:pt x="0" y="0"/>
                </a:moveTo>
                <a:lnTo>
                  <a:pt x="914176" y="0"/>
                </a:lnTo>
                <a:lnTo>
                  <a:pt x="914176" y="914176"/>
                </a:lnTo>
                <a:lnTo>
                  <a:pt x="0" y="91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E09669F-2CCD-BFDC-D1C1-FE9A31F70B92}"/>
              </a:ext>
            </a:extLst>
          </p:cNvPr>
          <p:cNvSpPr txBox="1"/>
          <p:nvPr/>
        </p:nvSpPr>
        <p:spPr>
          <a:xfrm>
            <a:off x="1979109" y="2911252"/>
            <a:ext cx="15912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Vzdelávanie odbornej obce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Vzdelávanie obyvateľov-Hoaxy, falšovanie, nelegálny predaj, bezpečné užívanie liekov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Zneužívanie liekov na výrobu zakázaných látok 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r>
              <a:rPr lang="sk-SK" sz="3200" dirty="0">
                <a:solidFill>
                  <a:srgbClr val="168384"/>
                </a:solidFill>
                <a:latin typeface="Aptos Display" panose="020B0004020202020204" pitchFamily="34" charset="0"/>
              </a:rPr>
              <a:t>Spolupráca s NAKA/ VUC/ MZ SR- reexport liekov</a:t>
            </a:r>
          </a:p>
          <a:p>
            <a:endParaRPr lang="sk-SK" sz="3200" dirty="0">
              <a:solidFill>
                <a:srgbClr val="168384"/>
              </a:solidFill>
              <a:latin typeface="Aptos Display" panose="020B0004020202020204" pitchFamily="34" charset="0"/>
            </a:endParaRPr>
          </a:p>
          <a:p>
            <a:endParaRPr lang="sk-SK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E90E31B-9CBC-E66C-4757-D7BFDE7B247A}"/>
              </a:ext>
            </a:extLst>
          </p:cNvPr>
          <p:cNvSpPr/>
          <p:nvPr/>
        </p:nvSpPr>
        <p:spPr>
          <a:xfrm>
            <a:off x="1096152" y="3487316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25B4F5D4-5268-C20C-5937-373A7BE93B9D}"/>
              </a:ext>
            </a:extLst>
          </p:cNvPr>
          <p:cNvCxnSpPr>
            <a:cxnSpLocks/>
          </p:cNvCxnSpPr>
          <p:nvPr/>
        </p:nvCxnSpPr>
        <p:spPr>
          <a:xfrm flipV="1">
            <a:off x="1133701" y="3638533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0D64C5C3-F0C3-5F4F-8133-C6EFBA022016}"/>
              </a:ext>
            </a:extLst>
          </p:cNvPr>
          <p:cNvSpPr/>
          <p:nvPr/>
        </p:nvSpPr>
        <p:spPr>
          <a:xfrm>
            <a:off x="1096341" y="4495428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F9AD575D-5F3B-71B1-9EEC-D65A5350B3C3}"/>
              </a:ext>
            </a:extLst>
          </p:cNvPr>
          <p:cNvCxnSpPr>
            <a:cxnSpLocks/>
          </p:cNvCxnSpPr>
          <p:nvPr/>
        </p:nvCxnSpPr>
        <p:spPr>
          <a:xfrm flipV="1">
            <a:off x="1133890" y="4646645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6C681EE7-D287-7F4F-8FCB-459A18B4BF00}"/>
              </a:ext>
            </a:extLst>
          </p:cNvPr>
          <p:cNvSpPr/>
          <p:nvPr/>
        </p:nvSpPr>
        <p:spPr>
          <a:xfrm>
            <a:off x="1096152" y="5439042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3FAC5E77-F540-585A-83E7-E6A822445124}"/>
              </a:ext>
            </a:extLst>
          </p:cNvPr>
          <p:cNvCxnSpPr>
            <a:cxnSpLocks/>
          </p:cNvCxnSpPr>
          <p:nvPr/>
        </p:nvCxnSpPr>
        <p:spPr>
          <a:xfrm flipV="1">
            <a:off x="1133701" y="5590259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>
            <a:extLst>
              <a:ext uri="{FF2B5EF4-FFF2-40B4-BE49-F238E27FC236}">
                <a16:creationId xmlns:a16="http://schemas.microsoft.com/office/drawing/2014/main" id="{ADC0E19A-4C66-2B61-AE6E-07B27BE161C3}"/>
              </a:ext>
            </a:extLst>
          </p:cNvPr>
          <p:cNvSpPr/>
          <p:nvPr/>
        </p:nvSpPr>
        <p:spPr>
          <a:xfrm>
            <a:off x="1096152" y="6383547"/>
            <a:ext cx="487008" cy="518458"/>
          </a:xfrm>
          <a:prstGeom prst="ellipse">
            <a:avLst/>
          </a:prstGeom>
          <a:solidFill>
            <a:srgbClr val="FFFFFF"/>
          </a:solidFill>
          <a:ln w="60325" cmpd="sng">
            <a:solidFill>
              <a:srgbClr val="16838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C429C260-0842-0037-68D2-109FBD898935}"/>
              </a:ext>
            </a:extLst>
          </p:cNvPr>
          <p:cNvCxnSpPr>
            <a:cxnSpLocks/>
          </p:cNvCxnSpPr>
          <p:nvPr/>
        </p:nvCxnSpPr>
        <p:spPr>
          <a:xfrm flipV="1">
            <a:off x="1133701" y="6534764"/>
            <a:ext cx="411910" cy="216024"/>
          </a:xfrm>
          <a:prstGeom prst="line">
            <a:avLst/>
          </a:prstGeom>
          <a:ln w="63500" cmpd="sng">
            <a:solidFill>
              <a:srgbClr val="16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2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 descr="Obrázok, na ktorom je text, písmo, logo, grafika&#10;&#10;Automaticky generovaný popis">
            <a:extLst>
              <a:ext uri="{FF2B5EF4-FFF2-40B4-BE49-F238E27FC236}">
                <a16:creationId xmlns:a16="http://schemas.microsoft.com/office/drawing/2014/main" id="{56F66D41-2DEF-8DCB-DA16-63D22CA1F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839244"/>
            <a:ext cx="9336900" cy="639066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F40E7CD-F06A-CD26-98D5-6C08408746D6}"/>
              </a:ext>
            </a:extLst>
          </p:cNvPr>
          <p:cNvSpPr txBox="1"/>
          <p:nvPr/>
        </p:nvSpPr>
        <p:spPr>
          <a:xfrm>
            <a:off x="3167336" y="956902"/>
            <a:ext cx="11405619" cy="967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sk-SK" sz="4500" b="1" dirty="0">
                <a:solidFill>
                  <a:srgbClr val="168384"/>
                </a:solidFill>
                <a:latin typeface="Aptos ExtraBold" panose="020B0004020202020204" pitchFamily="34" charset="0"/>
              </a:rPr>
              <a:t>Ďakujem za pozornosť</a:t>
            </a:r>
            <a:endParaRPr lang="en-US" sz="4500" b="1" dirty="0">
              <a:solidFill>
                <a:srgbClr val="168384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38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– kópia – kópia.pptx" id="{8F520398-700B-41B8-897D-3B6C4E7CB6EB}" vid="{4F1425E1-685B-48BF-A274-9E3BFEBFE80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šablóna ppt_final</Template>
  <TotalTime>3662</TotalTime>
  <Words>175</Words>
  <Application>Microsoft Office PowerPoint</Application>
  <PresentationFormat>Vlastná</PresentationFormat>
  <Paragraphs>55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Arial</vt:lpstr>
      <vt:lpstr>Calibri</vt:lpstr>
      <vt:lpstr>Aptos Black</vt:lpstr>
      <vt:lpstr>Aptos</vt:lpstr>
      <vt:lpstr>Aptos ExtraBold</vt:lpstr>
      <vt:lpstr>Muli Heavy</vt:lpstr>
      <vt:lpstr>Aptos Display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 Balážiková</dc:creator>
  <cp:lastModifiedBy>Dorčík, Roman</cp:lastModifiedBy>
  <cp:revision>26</cp:revision>
  <dcterms:created xsi:type="dcterms:W3CDTF">2024-04-03T08:16:32Z</dcterms:created>
  <dcterms:modified xsi:type="dcterms:W3CDTF">2024-06-04T05:40:46Z</dcterms:modified>
  <dc:identifier>DAGAtp6nK9M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2024-03-27T15:53:49Z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c8a98646-fbf9-4abb-9e27-c9d7d9584285</vt:lpwstr>
  </property>
  <property fmtid="{D5CDD505-2E9C-101B-9397-08002B2CF9AE}" pid="7" name="MSIP_Label_defa4170-0d19-0005-0004-bc88714345d2_ActionId">
    <vt:lpwstr>c76ff60b-f8ec-4ace-8241-fe05f2b57c22</vt:lpwstr>
  </property>
  <property fmtid="{D5CDD505-2E9C-101B-9397-08002B2CF9AE}" pid="8" name="MSIP_Label_defa4170-0d19-0005-0004-bc88714345d2_ContentBits">
    <vt:lpwstr>0</vt:lpwstr>
  </property>
</Properties>
</file>